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350048"/>
    <a:srgbClr val="601700"/>
    <a:srgbClr val="F6E56A"/>
    <a:srgbClr val="FBE197"/>
    <a:srgbClr val="C125FF"/>
    <a:srgbClr val="5EEC3C"/>
    <a:srgbClr val="FFA3FF"/>
    <a:srgbClr val="FA6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2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3640685"/>
            <a:ext cx="458115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1808225"/>
            <a:ext cx="4581150" cy="16797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C0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4" y="2769394"/>
            <a:ext cx="1463675" cy="39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4" y="128470"/>
            <a:ext cx="7177135" cy="12216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350110"/>
            <a:ext cx="7177134" cy="3359510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 algn="l"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413610" cy="916229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CC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97405"/>
            <a:ext cx="6413610" cy="3359510"/>
          </a:xfrm>
        </p:spPr>
        <p:txBody>
          <a:bodyPr/>
          <a:lstStyle>
            <a:lvl1pPr algn="l">
              <a:defRPr sz="2800">
                <a:solidFill>
                  <a:srgbClr val="FFCC00"/>
                </a:solidFill>
              </a:defRPr>
            </a:lvl1pPr>
            <a:lvl2pPr algn="l">
              <a:defRPr>
                <a:solidFill>
                  <a:srgbClr val="FFCC00"/>
                </a:solidFill>
              </a:defRPr>
            </a:lvl2pPr>
            <a:lvl3pPr algn="l">
              <a:defRPr>
                <a:solidFill>
                  <a:srgbClr val="FFCC00"/>
                </a:solidFill>
              </a:defRPr>
            </a:lvl3pPr>
            <a:lvl4pPr algn="l">
              <a:defRPr>
                <a:solidFill>
                  <a:srgbClr val="FFCC00"/>
                </a:solidFill>
              </a:defRPr>
            </a:lvl4pPr>
            <a:lvl5pPr algn="l">
              <a:defRPr>
                <a:solidFill>
                  <a:srgbClr val="FFCC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128470"/>
            <a:ext cx="7329840" cy="122163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7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7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FPPT.com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4" y="2371726"/>
            <a:ext cx="1463675" cy="39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2022-07-14T02:38:05Z</dcterms:modified>
</cp:coreProperties>
</file>