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FF00"/>
    <a:srgbClr val="350048"/>
    <a:srgbClr val="601700"/>
    <a:srgbClr val="F6E56A"/>
    <a:srgbClr val="FBE197"/>
    <a:srgbClr val="C125FF"/>
    <a:srgbClr val="5EEC3C"/>
    <a:srgbClr val="FFA3FF"/>
    <a:srgbClr val="FA6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2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7/14/2022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96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195" y="3640685"/>
            <a:ext cx="4581150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r>
              <a:rPr lang="en-US" dirty="0" smtClean="0"/>
              <a:t>Master </a:t>
            </a:r>
            <a:r>
              <a:rPr lang="en-US" dirty="0"/>
              <a:t>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65195" y="1808225"/>
            <a:ext cx="4581150" cy="1679755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FCC00"/>
                </a:solidFill>
              </a:defRPr>
            </a:lvl1pPr>
          </a:lstStyle>
          <a:p>
            <a:r>
              <a:rPr lang="en-US" dirty="0"/>
              <a:t>Click to edit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Master </a:t>
            </a:r>
            <a:r>
              <a:rPr lang="en-US" dirty="0"/>
              <a:t>title </a:t>
            </a: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164" y="2769394"/>
            <a:ext cx="1463675" cy="392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4" y="128470"/>
            <a:ext cx="7177135" cy="122164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1350110"/>
            <a:ext cx="7177134" cy="3359510"/>
          </a:xfrm>
          <a:noFill/>
          <a:ln>
            <a:solidFill>
              <a:schemeClr val="accent1"/>
            </a:solidFill>
          </a:ln>
        </p:spPr>
        <p:txBody>
          <a:bodyPr/>
          <a:lstStyle>
            <a:lvl1pPr algn="l"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81175"/>
            <a:ext cx="6413610" cy="916229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rgbClr val="FFCC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197405"/>
            <a:ext cx="6413610" cy="3359510"/>
          </a:xfrm>
        </p:spPr>
        <p:txBody>
          <a:bodyPr/>
          <a:lstStyle>
            <a:lvl1pPr algn="l">
              <a:defRPr sz="2800">
                <a:solidFill>
                  <a:srgbClr val="FFCC00"/>
                </a:solidFill>
              </a:defRPr>
            </a:lvl1pPr>
            <a:lvl2pPr algn="l">
              <a:defRPr>
                <a:solidFill>
                  <a:srgbClr val="FFCC00"/>
                </a:solidFill>
              </a:defRPr>
            </a:lvl2pPr>
            <a:lvl3pPr algn="l">
              <a:defRPr>
                <a:solidFill>
                  <a:srgbClr val="FFCC00"/>
                </a:solidFill>
              </a:defRPr>
            </a:lvl3pPr>
            <a:lvl4pPr algn="l">
              <a:defRPr>
                <a:solidFill>
                  <a:srgbClr val="FFCC00"/>
                </a:solidFill>
              </a:defRPr>
            </a:lvl4pPr>
            <a:lvl5pPr algn="l">
              <a:defRPr>
                <a:solidFill>
                  <a:srgbClr val="FFCC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128470"/>
            <a:ext cx="7329840" cy="1221639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7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7" y="2127916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algn="ctr"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algn="ctr"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27916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algn="ctr"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 algn="ctr"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FPPT.com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164" y="2371726"/>
            <a:ext cx="1463675" cy="392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2022-07-14T02:38:05Z</dcterms:modified>
</cp:coreProperties>
</file>